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5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5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07" r:id="rId22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22" Type="http://schemas.openxmlformats.org/officeDocument/2006/relationships/slide" Target="slides/slide15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0" name="Google Shape;5080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21.jpg"/><Relationship Id="rId4" Type="http://schemas.openxmlformats.org/officeDocument/2006/relationships/image" Target="../media/image203.jpg"/></Relationships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708"/>
          <p:cNvSpPr txBox="1"/>
          <p:nvPr>
            <p:ph type="title"/>
          </p:nvPr>
        </p:nvSpPr>
        <p:spPr>
          <a:xfrm>
            <a:off x="457200" y="116721"/>
            <a:ext cx="822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Oxymoron</a:t>
            </a:r>
            <a:endParaRPr/>
          </a:p>
        </p:txBody>
      </p:sp>
      <p:sp>
        <p:nvSpPr>
          <p:cNvPr id="5083" name="Google Shape;5083;p708"/>
          <p:cNvSpPr txBox="1"/>
          <p:nvPr>
            <p:ph idx="1" type="body"/>
          </p:nvPr>
        </p:nvSpPr>
        <p:spPr>
          <a:xfrm>
            <a:off x="457200" y="102373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:noun- conjoining contradictory terms (as in 'deafening silence') 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student teacher</a:t>
            </a:r>
            <a:r>
              <a:rPr lang="zh-C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explained how to complete the homework.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Examples: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1800"/>
              <a:t>~living dead	~jumbo shrimp	~clearly confused       ~open secret	~Microsoft works	~butt head ~liquid gas	~civil war	~alone together	~crash landing ~old news	~same difference	~ peace keeper missile	~original copies	~freezer burn	~working holiday		~definite maybe	~great deppression</a:t>
            </a:r>
            <a:endParaRPr sz="1800"/>
          </a:p>
        </p:txBody>
      </p:sp>
      <p:pic>
        <p:nvPicPr>
          <p:cNvPr id="5084" name="Google Shape;5084;p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303" y="3056763"/>
            <a:ext cx="4626698" cy="20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5" name="Google Shape;5085;p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93717"/>
            <a:ext cx="4525990" cy="205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